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79388" y="115888"/>
            <a:ext cx="8856662" cy="6626225"/>
          </a:xfrm>
          <a:solidFill>
            <a:srgbClr val="000090"/>
          </a:solidFill>
        </p:spPr>
        <p:txBody>
          <a:bodyPr/>
          <a:lstStyle/>
          <a:p>
            <a:endParaRPr lang="fr-FR" sz="2800" dirty="0">
              <a:solidFill>
                <a:srgbClr val="CAF7F1"/>
              </a:solidFill>
              <a:latin typeface="Calibri" charset="0"/>
            </a:endParaRPr>
          </a:p>
          <a:p>
            <a:r>
              <a:rPr lang="fr-FR" sz="2400" dirty="0">
                <a:solidFill>
                  <a:srgbClr val="CAF7F1"/>
                </a:solidFill>
                <a:latin typeface="Calibri" charset="0"/>
              </a:rPr>
              <a:t>RENFORCEMENT DE LA CONFIANCE EN SOI ADAPTER AUX ATHLÈTES DU TIR</a:t>
            </a:r>
          </a:p>
          <a:p>
            <a:r>
              <a:rPr lang="fr-FR" sz="2800" dirty="0">
                <a:solidFill>
                  <a:srgbClr val="FF0000"/>
                </a:solidFill>
                <a:latin typeface="Calibri" charset="0"/>
              </a:rPr>
              <a:t>Nouvelle approche de l’entraînement à la compétition</a:t>
            </a:r>
          </a:p>
          <a:p>
            <a:endParaRPr lang="fr-FR" sz="2800" dirty="0">
              <a:solidFill>
                <a:srgbClr val="FF0000"/>
              </a:solidFill>
              <a:latin typeface="Calibri" charset="0"/>
            </a:endParaRPr>
          </a:p>
          <a:p>
            <a:pPr eaLnBrk="1" hangingPunct="1"/>
            <a:r>
              <a:rPr lang="fr-FR" sz="2800" dirty="0">
                <a:latin typeface="Calibri" charset="0"/>
              </a:rPr>
              <a:t>plan du stage</a:t>
            </a:r>
          </a:p>
          <a:p>
            <a:pPr eaLnBrk="1" hangingPunct="1"/>
            <a:r>
              <a:rPr lang="fr-FR" sz="3600" b="1" dirty="0">
                <a:latin typeface="Calibri" charset="0"/>
              </a:rPr>
              <a:t>1)</a:t>
            </a:r>
            <a:r>
              <a:rPr lang="fr-FR" sz="2800" dirty="0">
                <a:latin typeface="Calibri" charset="0"/>
              </a:rPr>
              <a:t>Cerner  le problème de la confiance en soi,     </a:t>
            </a:r>
          </a:p>
          <a:p>
            <a:pPr eaLnBrk="1" hangingPunct="1"/>
            <a:r>
              <a:rPr lang="fr-FR" sz="2800" dirty="0">
                <a:latin typeface="Calibri" charset="0"/>
              </a:rPr>
              <a:t>     </a:t>
            </a:r>
            <a:r>
              <a:rPr lang="fr-FR" sz="3600" b="1" dirty="0">
                <a:latin typeface="Calibri" charset="0"/>
              </a:rPr>
              <a:t>2)</a:t>
            </a:r>
            <a:r>
              <a:rPr lang="fr-FR" sz="2800" dirty="0">
                <a:latin typeface="Calibri" charset="0"/>
              </a:rPr>
              <a:t>Comment fabriquer la confiance en soi à travers du tir. </a:t>
            </a:r>
          </a:p>
          <a:p>
            <a:pPr eaLnBrk="1" hangingPunct="1"/>
            <a:r>
              <a:rPr lang="fr-FR" sz="3600" b="1" dirty="0">
                <a:latin typeface="Calibri" charset="0"/>
              </a:rPr>
              <a:t>3)   </a:t>
            </a:r>
            <a:r>
              <a:rPr lang="fr-FR" sz="2800" dirty="0">
                <a:latin typeface="Calibri" charset="0"/>
              </a:rPr>
              <a:t>Comment la renforcer:&lt; les outils&gt;</a:t>
            </a:r>
          </a:p>
          <a:p>
            <a:pPr eaLnBrk="1" hangingPunct="1"/>
            <a:r>
              <a:rPr lang="fr-FR" sz="3600" b="1" dirty="0">
                <a:latin typeface="Calibri" charset="0"/>
              </a:rPr>
              <a:t>4)   </a:t>
            </a:r>
            <a:r>
              <a:rPr lang="fr-FR" sz="2800" dirty="0">
                <a:latin typeface="Calibri" charset="0"/>
              </a:rPr>
              <a:t>Comment tirer le meilleur parti de ce que </a:t>
            </a:r>
          </a:p>
          <a:p>
            <a:pPr eaLnBrk="1" hangingPunct="1"/>
            <a:r>
              <a:rPr lang="fr-FR" sz="2800" dirty="0">
                <a:latin typeface="Calibri" charset="0"/>
              </a:rPr>
              <a:t>vous avez appris pour aller plus loin</a:t>
            </a:r>
          </a:p>
          <a:p>
            <a:endParaRPr lang="fr-FR" sz="2800" dirty="0">
              <a:solidFill>
                <a:srgbClr val="CAF7F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7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ie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Officiel.thmx</Template>
  <TotalTime>2</TotalTime>
  <Words>73</Words>
  <Application>Microsoft Macintosh PowerPoint</Application>
  <PresentationFormat>Présentation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Officiel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Administrateur</cp:lastModifiedBy>
  <cp:revision>1</cp:revision>
  <dcterms:created xsi:type="dcterms:W3CDTF">2015-02-13T17:42:40Z</dcterms:created>
  <dcterms:modified xsi:type="dcterms:W3CDTF">2015-02-13T17:44:57Z</dcterms:modified>
</cp:coreProperties>
</file>